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57" r:id="rId4"/>
    <p:sldId id="256" r:id="rId5"/>
    <p:sldId id="260" r:id="rId6"/>
    <p:sldId id="264" r:id="rId7"/>
    <p:sldId id="263" r:id="rId8"/>
    <p:sldId id="262" r:id="rId9"/>
    <p:sldId id="266" r:id="rId10"/>
    <p:sldId id="267" r:id="rId11"/>
    <p:sldId id="269" r:id="rId12"/>
    <p:sldId id="268" r:id="rId13"/>
    <p:sldId id="270" r:id="rId14"/>
    <p:sldId id="278" r:id="rId15"/>
    <p:sldId id="280" r:id="rId16"/>
    <p:sldId id="271" r:id="rId17"/>
    <p:sldId id="276" r:id="rId18"/>
    <p:sldId id="273" r:id="rId19"/>
    <p:sldId id="275" r:id="rId20"/>
    <p:sldId id="277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37"/>
    <p:restoredTop sz="94694"/>
  </p:normalViewPr>
  <p:slideViewPr>
    <p:cSldViewPr snapToGrid="0">
      <p:cViewPr varScale="1">
        <p:scale>
          <a:sx n="66" d="100"/>
          <a:sy n="6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C7B-6B0F-9B65-A41C-05B98F24D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6FD610-4F94-EBB2-94DB-558216A9C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C974F8-739A-FA18-39E2-E2D97BA8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01A8C4-FE57-E5CE-938A-EF7457A2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D36AA-3171-EC1D-42D3-E086D560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1517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2676C-6C9A-8F0B-F1CC-95F6BBB9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88A33-F763-8A92-8E09-E642CAEA4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7F3E1-0249-F06D-D98B-4B96D74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21DDC-D059-1D55-D5A2-5488D3E7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64025-3271-E431-9A52-EF0AD924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157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661554-344D-2426-5EFB-82D3FE09C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E458C7-B651-39A5-D769-FBB3CBB1E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08F3C-09AD-4D24-FC27-E7ADAB3B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D4D0A-4B8B-1DBA-B5AE-844B963E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9FB9A-4AA7-955A-99ED-5DE0132C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440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3EBFE-FE90-50E3-FA0A-B188DA40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FE227-2A9D-0FBD-CFC5-C5EED7DC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6E108-0589-4D2D-09CE-D1285603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8E807-07E3-BC99-BA95-23CD5239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688B0-5B26-78CE-2387-546CA867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914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E6DC8-6BFA-1988-3F6C-D708D58E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3BD5A-1D69-4A95-9ADB-F68FDDA9C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C22B44-4DF4-2CFA-05A0-B0CE59B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749C5-4824-1230-4C4B-CC069A99C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36F35-FCDF-3F95-13E2-E8C6034F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0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6DFF-3334-A249-AD06-684479D8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F2A0C-F502-569C-E3C9-9A9EFB129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830345-9583-AD27-F287-36B21F685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30C8B-46EB-EDBA-2AEF-4C150D0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04BBBF-75F8-663E-F0C5-174FC0BD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1EF94-2840-4700-5F36-AF332E94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962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088E5-B825-DB74-EC44-B69A8F5E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FBC80-AD21-3352-C5C4-64052F0A3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73BA13-FE98-F942-B9D9-0C0BA6DEB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F158E7-FA0C-AC0C-F0B4-24AF6BE01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CECFE5-CE45-E028-CB2F-62FE18600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3DD42F-378E-E56A-12B1-DB2D277F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D8EDD4-4F40-4C5A-26F8-57D0B5D0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BF5BEC-1D7C-F32F-B4D0-30914234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586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01C18-6CB7-C035-EDA3-5AD2B70F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2AEF0-217E-B096-9820-0617219C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995B97-F90F-ED1A-703D-3AB015E9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AFF13E-0C65-C6E6-7EC1-3C24A9F4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531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75563-79B1-1881-5B3D-4FBB9D70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1B9F98-7BC7-571F-0C06-554BE148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65355-0AA1-63B0-4EBE-938B6E30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290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500F0-88FD-7920-A99C-45BDC7E6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EEF21-DBE7-04A3-0168-1B86CD9A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EA1717-D545-09F2-1441-032DCA23E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65C280-1337-1D11-1896-1B245D03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F46E7-3DAE-D1C5-9CC1-31D6CB6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ECE032-20DE-E529-7BE2-AC49D1E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932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6E019-9157-9A67-552B-D2BE985BF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630425-763B-F361-4797-285010C78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7D4F6-C10D-1916-8C04-2C9A55A54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64A3BC-6A47-FB4C-A32F-3A061E65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593CF0-FD26-B9D8-D6B6-B0B83D4A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5A06A0-7500-E810-5CBC-38C14BDD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741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CE1DFD-5A9A-1A17-66EC-A6A853D9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594130-8822-84B2-9802-854BB9E4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31AC9-B1BB-D5F3-6193-FCB160D82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3AEA8-DC5B-3846-9C32-4D8357D58932}" type="datetimeFigureOut">
              <a:rPr kumimoji="1" lang="ko-Kore-KR" altLang="en-US" smtClean="0"/>
              <a:t>11/24/2023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07378-8CF3-1F6D-CB15-2299035C3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15F3B-815A-FC75-CEE5-F9C71C51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4DF02-5450-8144-A715-ABD6096DF64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882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ottentomatoes.com/" TargetMode="External"/><Relationship Id="rId4" Type="http://schemas.openxmlformats.org/officeDocument/2006/relationships/hyperlink" Target="https://ko.wikipedia.org/wiki/%ED%86%A0%EB%A7%88%ED%86%A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358BE-0D15-8AD0-AB5F-9172FA72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화면 기록 2023-11-24 오전 11.08.14">
            <a:hlinkClick r:id="" action="ppaction://media"/>
            <a:extLst>
              <a:ext uri="{FF2B5EF4-FFF2-40B4-BE49-F238E27FC236}">
                <a16:creationId xmlns:a16="http://schemas.microsoft.com/office/drawing/2014/main" id="{5D094B5B-1C4F-84E0-9A21-AE248A023F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4691"/>
            <a:ext cx="12954023" cy="6982691"/>
          </a:xfrm>
        </p:spPr>
      </p:pic>
    </p:spTree>
    <p:extLst>
      <p:ext uri="{BB962C8B-B14F-4D97-AF65-F5344CB8AC3E}">
        <p14:creationId xmlns:p14="http://schemas.microsoft.com/office/powerpoint/2010/main" val="13303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080B9-21A1-7322-21BF-141A91B6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66AA421-8D9B-8B17-79E8-A62C377B8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9" name="그림 8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6B6ADF46-97AF-90C9-0633-0D2F6AB6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9865" cy="88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4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46470-F77A-D157-57F8-B03E90EE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9" name="내용 개체 틀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051E282-9FA3-B3B5-BA39-BEDB41169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939710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D158A6-B315-B9F6-DCD7-F20DED1C0B9F}"/>
              </a:ext>
            </a:extLst>
          </p:cNvPr>
          <p:cNvSpPr txBox="1"/>
          <p:nvPr/>
        </p:nvSpPr>
        <p:spPr>
          <a:xfrm>
            <a:off x="7870154" y="2055813"/>
            <a:ext cx="348364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00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ko-KR" altLang="en-US" sz="200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</a:t>
            </a:r>
            <a:r>
              <a:rPr kumimoji="1" lang="ko-KR" altLang="en-US" sz="2000" dirty="0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b="1" dirty="0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FMTI</a:t>
            </a:r>
            <a:r>
              <a:rPr kumimoji="1" lang="ko-KR" altLang="en-US" sz="2000" dirty="0" err="1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2000" dirty="0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가진 사람들이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🍎</a:t>
            </a:r>
            <a:endParaRPr kumimoji="1" lang="en-US" altLang="ko-KR" sz="2000" dirty="0">
              <a:solidFill>
                <a:srgbClr val="0F0F0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000" dirty="0">
                <a:solidFill>
                  <a:srgbClr val="0F0F0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선택한 상품을 추천하는 알고리즘</a:t>
            </a:r>
            <a:endParaRPr kumimoji="1" lang="en-US" altLang="ko-Kore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51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CBB3-7BBB-951A-CBF9-E1E2D852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D9229EC-B9EB-9786-692C-E8C36820A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9275"/>
            <a:ext cx="12192000" cy="87967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D77EF-2940-78A0-1A16-A5C0DC3B7559}"/>
              </a:ext>
            </a:extLst>
          </p:cNvPr>
          <p:cNvSpPr txBox="1"/>
          <p:nvPr/>
        </p:nvSpPr>
        <p:spPr>
          <a:xfrm>
            <a:off x="6567055" y="1567254"/>
            <a:ext cx="248497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좋아요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개수만큼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사과가 추가됩니다 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kumimoji="1" lang="en-US" altLang="ko-Kore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01E17-619E-B5FD-77CD-DE3A5048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sz="44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 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팀원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정보 및 업무 분담내역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9102A4-383F-C28C-F702-168DC9C5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82029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6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BACKEND</a:t>
            </a:r>
          </a:p>
          <a:p>
            <a:pPr marL="0" indent="0">
              <a:buNone/>
            </a:pPr>
            <a:r>
              <a:rPr kumimoji="1"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장재성</a:t>
            </a:r>
            <a:endParaRPr kumimoji="1" lang="en-US" altLang="ko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kumimoji="1" lang="ko-KR" altLang="en-US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 </a:t>
            </a:r>
            <a:r>
              <a:rPr kumimoji="1" lang="en-US" altLang="ko-KR" sz="2000" dirty="0" err="1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django</a:t>
            </a:r>
            <a:r>
              <a:rPr kumimoji="1" lang="en-US" altLang="ko-KR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구현 </a:t>
            </a:r>
            <a:r>
              <a:rPr kumimoji="1" lang="en-US" altLang="ko-KR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</a:p>
          <a:p>
            <a:pPr marL="0" indent="0">
              <a:buNone/>
            </a:pPr>
            <a:r>
              <a:rPr kumimoji="1"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Vue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</a:t>
            </a:r>
            <a:r>
              <a:rPr kumimoji="1" lang="ko-KR" altLang="en-US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 </a:t>
            </a:r>
            <a:r>
              <a:rPr kumimoji="1" lang="en-US" altLang="ko-KR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 </a:t>
            </a:r>
            <a:r>
              <a:rPr kumimoji="1" lang="ko-KR" altLang="en-US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기획 </a:t>
            </a:r>
            <a:r>
              <a:rPr kumimoji="1" lang="en-US" altLang="ko-KR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 </a:t>
            </a:r>
            <a:r>
              <a:rPr kumimoji="1" lang="ko-KR" altLang="en-US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en-US" altLang="ko-KR" sz="32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django</a:t>
            </a:r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Vue</a:t>
            </a:r>
          </a:p>
          <a:p>
            <a:pPr marL="0" indent="0">
              <a:buNone/>
            </a:pPr>
            <a:r>
              <a:rPr kumimoji="1"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 / HTML / JavaScript / CSS</a:t>
            </a:r>
          </a:p>
          <a:p>
            <a:pPr>
              <a:buFontTx/>
              <a:buChar char="-"/>
            </a:pP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AD867E0-A3C6-6F69-DB8D-B608A823F330}"/>
              </a:ext>
            </a:extLst>
          </p:cNvPr>
          <p:cNvSpPr txBox="1">
            <a:spLocks/>
          </p:cNvSpPr>
          <p:nvPr/>
        </p:nvSpPr>
        <p:spPr>
          <a:xfrm>
            <a:off x="6652845" y="1825625"/>
            <a:ext cx="49585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6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FRONTEND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김도희</a:t>
            </a:r>
            <a:endParaRPr kumimoji="1" lang="en-US" altLang="ko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팀장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서비스기획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dirty="0" err="1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Vue</a:t>
            </a:r>
            <a:r>
              <a:rPr kumimoji="1" lang="en-US" altLang="ko-KR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구현 </a:t>
            </a:r>
            <a:r>
              <a:rPr kumimoji="1" lang="en-US" altLang="ko-KR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디자인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로고 디자인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발표 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Vue</a:t>
            </a:r>
          </a:p>
          <a:p>
            <a:pPr marL="0" indent="0">
              <a:buNone/>
            </a:pPr>
            <a:r>
              <a:rPr kumimoji="1"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 / HTML / JavaScript / CSS</a:t>
            </a:r>
            <a:endParaRPr kumimoji="1"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42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A45400-42B8-1CA0-9DC0-F81CA3B0A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ore-KR" altLang="en-US" sz="44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 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내용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4C28D30-C635-6340-4A13-E4C6A6B56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en-US" altLang="ko-Kore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Fineapple</a:t>
            </a:r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</a:p>
          <a:p>
            <a:pPr marL="0" indent="0">
              <a:buNone/>
            </a:pPr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 어플리케이션</a:t>
            </a:r>
          </a:p>
          <a:p>
            <a:pPr marL="0" indent="0">
              <a:buNone/>
            </a:pP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섬세한 어플리케이션</a:t>
            </a:r>
          </a:p>
          <a:p>
            <a:pPr marL="0" indent="0">
              <a:buNone/>
            </a:pP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질 좋은 사과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꿀이 많이 든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!) </a:t>
            </a:r>
          </a:p>
          <a:p>
            <a:pPr marL="0" indent="0">
              <a:buNone/>
            </a:pPr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 상품을 선택하다 보면</a:t>
            </a:r>
          </a:p>
          <a:p>
            <a:pPr marL="0" indent="0">
              <a:buNone/>
            </a:pP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비교적 높은 이율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분할해지 가능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저율과세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어렵고 복잡한 용어의 조합 대신</a:t>
            </a:r>
          </a:p>
          <a:p>
            <a:pPr marL="0" indent="0">
              <a:buNone/>
            </a:pP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 이 상품이 좋은 편이냐고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 직관적인 사람들의 평가가 궁금할 때가 있다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이럴 때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차적인 판단을 도와주는 사이트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16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25C0D5C-DF95-859A-0CE2-C5F11AC8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ore-KR" altLang="en-US" sz="44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 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내용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25C0F3F-A8B1-1424-D850-6C7CB9129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 페이지</a:t>
            </a:r>
          </a:p>
          <a:p>
            <a:pPr marL="0" indent="0">
              <a:buNone/>
            </a:pP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가입자수 많은 </a:t>
            </a:r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 30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금융상품 </a:t>
            </a:r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carousel</a:t>
            </a:r>
          </a:p>
          <a:p>
            <a:pPr marL="0" indent="0">
              <a:buNone/>
            </a:pPr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금융상품마다 </a:t>
            </a:r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 apple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지수 표시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🍎🍏 </a:t>
            </a:r>
          </a:p>
          <a:p>
            <a:pPr marL="0" indent="0">
              <a:buNone/>
            </a:pP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상세화면</a:t>
            </a:r>
          </a:p>
          <a:p>
            <a:pPr marL="0" indent="0">
              <a:buNone/>
            </a:pP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 </a:t>
            </a:r>
            <a:r>
              <a:rPr kumimoji="1"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로그인시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</a:t>
            </a:r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poor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 가지 버튼으로 간단하게 평가 가능</a:t>
            </a:r>
          </a:p>
          <a:p>
            <a:pPr marL="0" indent="0">
              <a:buNone/>
            </a:pP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 </a:t>
            </a:r>
            <a:r>
              <a:rPr kumimoji="1"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한줄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평 가능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댓글 기능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 </a:t>
            </a:r>
          </a:p>
          <a:p>
            <a:pPr marL="0" indent="0">
              <a:buNone/>
            </a:pPr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ko-Kore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마이페이지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ko-KR" altLang="en-US" sz="28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kumimoji="1" lang="ko-KR" altLang="en-US" sz="2800" dirty="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가지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기준으로 나의 </a:t>
            </a:r>
            <a:r>
              <a:rPr kumimoji="1" lang="en-US" altLang="ko-Kore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apple(value model)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가중치 설정 가능 </a:t>
            </a:r>
            <a:endParaRPr kumimoji="1" lang="en-US" altLang="ko-KR" sz="2800" smtClean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ko-KR" sz="2800" smtClean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포트폴리오를 활용한 상품 추천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ko-Kore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02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4510B-BB97-7981-056B-A6A63E8E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sz="44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 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내용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D93A8-2C03-97CC-A28F-4884EF50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투자성향으로 정체화</a:t>
            </a:r>
          </a:p>
          <a:p>
            <a:pPr marL="0" indent="0">
              <a:buNone/>
            </a:pP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프로필 페이지에서 설문을 통해 금융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MBTI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확인하고 저장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공유할 수 있도록 </a:t>
            </a:r>
          </a:p>
          <a:p>
            <a:pPr marL="0" indent="0">
              <a:buNone/>
            </a:pP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알고리즘</a:t>
            </a:r>
          </a:p>
          <a:p>
            <a:pPr marL="0" indent="0">
              <a:buNone/>
            </a:pP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저축 가능액과 기간을 입력했을 때 </a:t>
            </a:r>
          </a:p>
          <a:p>
            <a:pPr marL="0" indent="0">
              <a:buNone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원칙적으로 가능한 최고 수익에 비해</a:t>
            </a:r>
          </a:p>
          <a:p>
            <a:pPr marL="0" indent="0">
              <a:buNone/>
            </a:pP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몇 퍼센트의 수익을 내게 해주는 상품인지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퍼센트순 정렬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buNone/>
            </a:pP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상쇄하는 우대 조건과 특색을 함께 기재하여 최적의 선택을 할 수 있도록</a:t>
            </a:r>
          </a:p>
          <a:p>
            <a:pPr marL="0" indent="0">
              <a:buNone/>
            </a:pP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3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840EE-EDE6-1A81-3F10-D356F6D3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sz="44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 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FBC34-CA67-729E-B343-93F4EB476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ore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실시간으로 변동하는 </a:t>
            </a:r>
            <a:r>
              <a:rPr kumimoji="1" lang="en-US" altLang="ko-Kore-KR" sz="2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fineapple</a:t>
            </a:r>
            <a:r>
              <a:rPr kumimoji="1" lang="en-US" altLang="ko-Kore-KR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지수</a:t>
            </a:r>
          </a:p>
          <a:p>
            <a:pPr marL="0" indent="0">
              <a:buNone/>
            </a:pPr>
            <a:r>
              <a:rPr kumimoji="1" lang="ko-Kore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</a:t>
            </a:r>
            <a:r>
              <a:rPr kumimoji="1" lang="en-US" altLang="ko-Kore-KR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MBTI</a:t>
            </a:r>
            <a:r>
              <a:rPr kumimoji="1" lang="ko-KR" altLang="en-US" sz="2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알고리즘 상품추천</a:t>
            </a:r>
          </a:p>
          <a:p>
            <a:pPr marL="0" indent="0">
              <a:buNone/>
            </a:pPr>
            <a:r>
              <a:rPr kumimoji="1" lang="ko-Kore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필터링 완성</a:t>
            </a:r>
          </a:p>
          <a:p>
            <a:pPr marL="0" indent="0">
              <a:buNone/>
            </a:pPr>
            <a:r>
              <a:rPr kumimoji="1" lang="ko-Kore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sz="2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노션</a:t>
            </a:r>
            <a:r>
              <a:rPr kumimoji="1" lang="en-US" altLang="ko-KR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en-US" altLang="ko-Kore-KR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Readme 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적기 </a:t>
            </a:r>
            <a:endParaRPr kumimoji="1" lang="en-US" altLang="ko-KR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kumimoji="1" lang="en-US" altLang="ko-KR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ko-Kore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en-US" altLang="ko-Kore-KR" sz="2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fineapple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로고 누르면 사과 튀어나오기</a:t>
            </a:r>
            <a:r>
              <a:rPr kumimoji="1" lang="en-US" altLang="ko-KR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en-US" altLang="ko-Kore-KR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GPT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해주면</a:t>
            </a:r>
            <a:r>
              <a:rPr kumimoji="1" lang="en-US" altLang="ko-KR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buNone/>
            </a:pPr>
            <a:r>
              <a:rPr kumimoji="1" lang="ko-Kore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 </a:t>
            </a:r>
            <a:r>
              <a:rPr kumimoji="1" lang="ko-KR" altLang="en-US" sz="2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왔다갔다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뻑뻑한 거 개선</a:t>
            </a:r>
          </a:p>
          <a:p>
            <a:pPr marL="0" indent="0">
              <a:buNone/>
            </a:pPr>
            <a:r>
              <a:rPr kumimoji="1" lang="ko-Kore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kumimoji="1" lang="en-US" altLang="ko-Kore-KR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 </a:t>
            </a:r>
            <a:r>
              <a:rPr kumimoji="1" lang="ko-Kore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🍏</a:t>
            </a:r>
            <a:r>
              <a:rPr kumimoji="1" lang="en-US" altLang="ko-Kore-KR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poor </a:t>
            </a:r>
            <a:r>
              <a:rPr kumimoji="1" lang="ko-KR" altLang="en-US" sz="2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게시판 버튼 활용</a:t>
            </a:r>
            <a:endParaRPr kumimoji="1" lang="ko-Kore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kumimoji="1"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329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4F713-8E10-DFBC-116A-443E6F92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sz="44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 상품 추천 알고리즘에 대한 기술적 설명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4ABE90-0F13-7203-AE82-E9CC6AA8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ore-KR" altLang="en-US" sz="28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금융경험 및 성향을 </a:t>
            </a:r>
            <a:r>
              <a:rPr lang="ko-KR" altLang="en-US" b="1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설문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하고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가지 성향을 </a:t>
            </a:r>
            <a:r>
              <a:rPr lang="ko-KR" altLang="en-US" b="1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하여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가지 성향으로 나올 수 있는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가지 성향을 금융</a:t>
            </a:r>
            <a:r>
              <a:rPr lang="en-US" altLang="ko-Kore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MBTI(FMTI)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표현한다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3F435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ore-KR" altLang="en-US" sz="28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유저에게 금융</a:t>
            </a:r>
            <a:r>
              <a:rPr lang="en-US" altLang="ko-Kore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MBTI</a:t>
            </a:r>
            <a:r>
              <a:rPr lang="ko-KR" altLang="en-US" b="0" i="0" dirty="0" err="1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등록하고 같은 금융</a:t>
            </a:r>
            <a:r>
              <a:rPr lang="en-US" altLang="ko-Kore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MBTI</a:t>
            </a:r>
            <a:r>
              <a:rPr lang="ko-KR" altLang="en-US" b="0" i="0" dirty="0" err="1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가진 사람들을 찾아서 </a:t>
            </a:r>
            <a:r>
              <a:rPr lang="ko-KR" altLang="en-US" b="1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 유저들이 담은 금융 상품들을 모두 집계한다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3F435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ore-KR" altLang="en-US" sz="28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집계된 금융 상품들 중에서 가장 많이 등록된 상위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금융상품들을 뽑아내서 현 사용자에게 같은 금융</a:t>
            </a:r>
            <a:r>
              <a:rPr lang="en-US" altLang="ko-Kore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MBTI</a:t>
            </a:r>
            <a:r>
              <a:rPr lang="ko-KR" altLang="en-US" b="0" i="0" dirty="0" err="1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가진 사람들이 </a:t>
            </a:r>
            <a:r>
              <a:rPr lang="ko-KR" altLang="en-US" b="1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가장 많이 등록한 금융 상품 순서로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추천해준다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06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0587C-6D25-0F9A-BF6E-7C8899F9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sz="44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 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B94BF-5DDD-2F32-33F2-E167DC66336A}"/>
              </a:ext>
            </a:extLst>
          </p:cNvPr>
          <p:cNvSpPr txBox="1"/>
          <p:nvPr/>
        </p:nvSpPr>
        <p:spPr>
          <a:xfrm>
            <a:off x="1219200" y="2154634"/>
            <a:ext cx="811311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kumimoji="1"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</a:t>
            </a:r>
            <a:r>
              <a:rPr kumimoji="1"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 </a:t>
            </a:r>
          </a:p>
          <a:p>
            <a:pPr marL="0" indent="0">
              <a:buNone/>
            </a:pPr>
            <a:r>
              <a:rPr kumimoji="1" lang="ko-Kore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사과에</a:t>
            </a:r>
            <a:r>
              <a:rPr kumimoji="1"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과몰입했던</a:t>
            </a:r>
            <a:r>
              <a:rPr kumimoji="1"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시간</a:t>
            </a:r>
            <a:r>
              <a:rPr kumimoji="1"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기획한 웹페이지를 일주일만에 만들어낼 수 있다는 데서</a:t>
            </a:r>
            <a:endParaRPr kumimoji="1" lang="en-US" altLang="ko-KR" sz="1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큰 영감을 받았다</a:t>
            </a:r>
            <a:r>
              <a:rPr kumimoji="1"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좀 더 프로그래밍에 익숙해져서 </a:t>
            </a:r>
            <a:endParaRPr kumimoji="1" lang="en-US" altLang="ko-KR" sz="1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무언가 만들고 싶다는 생각이 들 때 바로 만들고 싶다</a:t>
            </a:r>
            <a:r>
              <a:rPr kumimoji="1"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kumimoji="1" lang="en-US" altLang="ko-KR" sz="1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js</a:t>
            </a:r>
            <a:r>
              <a:rPr kumimoji="1"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kumimoji="1"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sz="1800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지금까지 </a:t>
            </a:r>
            <a:r>
              <a:rPr lang="ko-KR" altLang="en-US" sz="1800" b="0" i="0" dirty="0" err="1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싸피에서</a:t>
            </a:r>
            <a:r>
              <a:rPr lang="ko-KR" altLang="en-US" sz="1800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배운 것들을 활용해서 웹페이지를 직접 만들어보면서 </a:t>
            </a:r>
            <a:endParaRPr lang="en-US" altLang="ko-KR" sz="1800" b="0" i="0" dirty="0">
              <a:solidFill>
                <a:srgbClr val="3F435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sz="1800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실제로 구현하는 것이 생각했던 것보다 어려워서 구현하지 못한 것과</a:t>
            </a:r>
            <a:r>
              <a:rPr lang="en-US" altLang="ko-KR" sz="1800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1800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무엇보다 시간이 부족해서 더 개선하고 싶었던 부분을 하지 못해서 </a:t>
            </a:r>
            <a:endParaRPr lang="en-US" altLang="ko-KR" sz="1800" b="0" i="0" dirty="0">
              <a:solidFill>
                <a:srgbClr val="3F435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sz="1800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아쉬움도 많이 남았지만</a:t>
            </a:r>
            <a:r>
              <a:rPr lang="en-US" altLang="ko-KR" sz="1800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800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배운 것을 스스로 활용해서 구현했던 것에 뿌듯함을 느꼈습니다</a:t>
            </a:r>
            <a:r>
              <a:rPr lang="en-US" altLang="ko-KR" sz="1800" b="0" i="0" dirty="0">
                <a:solidFill>
                  <a:srgbClr val="3F435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sz="1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3236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채소, 토마토, 자연 식품, 농산물이(가) 표시된 사진&#10;&#10;자동 생성된 설명">
            <a:extLst>
              <a:ext uri="{FF2B5EF4-FFF2-40B4-BE49-F238E27FC236}">
                <a16:creationId xmlns:a16="http://schemas.microsoft.com/office/drawing/2014/main" id="{ACC22376-6D2C-2C44-089C-68C2754F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97368" y="-526475"/>
            <a:ext cx="7772400" cy="51816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A5D0E53-F4F7-2128-8545-9FE07CEDA6B4}"/>
              </a:ext>
            </a:extLst>
          </p:cNvPr>
          <p:cNvSpPr txBox="1">
            <a:spLocks/>
          </p:cNvSpPr>
          <p:nvPr/>
        </p:nvSpPr>
        <p:spPr>
          <a:xfrm>
            <a:off x="5544275" y="377286"/>
            <a:ext cx="6967960" cy="1270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60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RottenTomatoes</a:t>
            </a:r>
            <a:endParaRPr kumimoji="1" lang="ko-Kore-KR" altLang="en-US" sz="6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83A0F37-5DBA-69A2-338D-4C328356B3FE}"/>
              </a:ext>
            </a:extLst>
          </p:cNvPr>
          <p:cNvSpPr txBox="1">
            <a:spLocks/>
          </p:cNvSpPr>
          <p:nvPr/>
        </p:nvSpPr>
        <p:spPr>
          <a:xfrm>
            <a:off x="1572211" y="2454526"/>
            <a:ext cx="10405641" cy="4401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2021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옛날 공연을 보던 관객들이 </a:t>
            </a:r>
            <a:endParaRPr lang="en-US" altLang="ko-KR" sz="2000" b="0" i="0" u="none" strike="noStrike" dirty="0">
              <a:solidFill>
                <a:srgbClr val="202122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None/>
            </a:pPr>
            <a:r>
              <a:rPr lang="ko-KR" altLang="en-US" sz="2000" b="0" i="0" u="none" strike="noStrike" dirty="0">
                <a:solidFill>
                  <a:srgbClr val="2021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연기력이 매우 나쁜 연기자들에게 </a:t>
            </a:r>
            <a:r>
              <a:rPr lang="ko-KR" altLang="en-US" sz="2000" b="1" i="0" u="none" strike="noStrike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4" tooltip="토마토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토마토</a:t>
            </a:r>
            <a:r>
              <a:rPr lang="ko-KR" altLang="en-US" sz="2000" b="0" i="0" u="none" strike="noStrike" dirty="0">
                <a:solidFill>
                  <a:srgbClr val="2021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던졌던 것에서 유래</a:t>
            </a: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영화에 대한 평을 호평과 악평으로 양분하여</a:t>
            </a: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kumimoji="1" lang="ko-KR" altLang="en-US" sz="2000" b="1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신선함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(fresh)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</a:t>
            </a:r>
            <a:r>
              <a:rPr kumimoji="1" lang="ko-KR" altLang="en-US" sz="2000" b="1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썩음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(rotten)</a:t>
            </a:r>
            <a:r>
              <a:rPr kumimoji="1" lang="ko-KR" altLang="en-US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표시한 뒤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종합하여 영화에 대한 총평을 내림</a:t>
            </a:r>
            <a:endParaRPr kumimoji="1" lang="en-US" altLang="ko-Kore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None/>
            </a:pP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None/>
            </a:pP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1988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미국의 여러 평가자들의 </a:t>
            </a:r>
            <a:r>
              <a:rPr kumimoji="1" lang="ko-KR" altLang="en-US" sz="2000" b="1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평가를 모아 놓는 사이트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목적으로 </a:t>
            </a: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None/>
            </a:pPr>
            <a:r>
              <a:rPr kumimoji="1" lang="ko-KR" altLang="en-US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센흐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더옹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en-US" altLang="ko-KR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Senh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dirty="0" err="1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Duing</a:t>
            </a:r>
            <a:r>
              <a:rPr kumimoji="1" lang="en-US" altLang="ko-KR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sz="20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의해 만들어짐</a:t>
            </a: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 algn="r">
              <a:buNone/>
            </a:pPr>
            <a:endParaRPr kumimoji="1" lang="en-US" altLang="ko-KR" sz="20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DFD89-D228-2E6B-7DEF-00A109913A57}"/>
              </a:ext>
            </a:extLst>
          </p:cNvPr>
          <p:cNvSpPr txBox="1"/>
          <p:nvPr/>
        </p:nvSpPr>
        <p:spPr>
          <a:xfrm>
            <a:off x="7917039" y="291712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>
                <a:solidFill>
                  <a:schemeClr val="tx1">
                    <a:alpha val="8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5"/>
              </a:rPr>
              <a:t>https://www.rottentomatoes.com</a:t>
            </a:r>
            <a:endParaRPr kumimoji="1" lang="en-US" altLang="ko-Kore-KR" sz="1800" dirty="0">
              <a:solidFill>
                <a:schemeClr val="tx1">
                  <a:alpha val="8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10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78181877-EBEC-26E2-B5D4-5B5E8BCCD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661" b="241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61BC1-CBAF-D59B-FA47-C363548B8254}"/>
              </a:ext>
            </a:extLst>
          </p:cNvPr>
          <p:cNvSpPr txBox="1"/>
          <p:nvPr/>
        </p:nvSpPr>
        <p:spPr>
          <a:xfrm>
            <a:off x="3406803" y="1494694"/>
            <a:ext cx="537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en-US" altLang="ko-Kore-KR" sz="2400" spc="1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EVERYTHING IS FINE</a:t>
            </a:r>
            <a:endParaRPr kumimoji="1" lang="ko-Kore-KR" altLang="en-US" sz="2400" spc="1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4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FAA010-F73C-20DA-7401-1351B05BB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6" y="810228"/>
            <a:ext cx="5571067" cy="557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F78EB-DBAD-20C2-D8C6-20CB79A471FC}"/>
              </a:ext>
            </a:extLst>
          </p:cNvPr>
          <p:cNvSpPr txBox="1"/>
          <p:nvPr/>
        </p:nvSpPr>
        <p:spPr>
          <a:xfrm>
            <a:off x="4476381" y="810228"/>
            <a:ext cx="397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꿀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가득한 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과일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대명사</a:t>
            </a:r>
            <a:endParaRPr kumimoji="1" lang="ko-Kore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8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7054483B-FD5D-3757-1E3E-4B6B5D67E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64" r="1" b="17803"/>
          <a:stretch/>
        </p:blipFill>
        <p:spPr>
          <a:xfrm>
            <a:off x="1114425" y="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7ADE2-85CA-BD8E-2B3B-DC709CDB45A9}"/>
              </a:ext>
            </a:extLst>
          </p:cNvPr>
          <p:cNvSpPr txBox="1"/>
          <p:nvPr/>
        </p:nvSpPr>
        <p:spPr>
          <a:xfrm>
            <a:off x="4738095" y="1066801"/>
            <a:ext cx="271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 Apple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탐색하는</a:t>
            </a:r>
            <a:endParaRPr kumimoji="1" lang="en-US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Financial Application</a:t>
            </a:r>
          </a:p>
        </p:txBody>
      </p:sp>
    </p:spTree>
    <p:extLst>
      <p:ext uri="{BB962C8B-B14F-4D97-AF65-F5344CB8AC3E}">
        <p14:creationId xmlns:p14="http://schemas.microsoft.com/office/powerpoint/2010/main" val="219273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6A0FE-6755-2D80-BA2F-6DD0D075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6" name="내용 개체 틀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947D81F-69A0-CFB7-B122-403C9D770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532787" cy="730179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EBB92E-CEA3-4854-523F-67A7D094EA1C}"/>
              </a:ext>
            </a:extLst>
          </p:cNvPr>
          <p:cNvSpPr txBox="1"/>
          <p:nvPr/>
        </p:nvSpPr>
        <p:spPr>
          <a:xfrm>
            <a:off x="297873" y="3295913"/>
            <a:ext cx="479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en-US" altLang="ko-Kore-KR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FineApple</a:t>
            </a:r>
            <a:r>
              <a:rPr kumimoji="1" lang="ko-Kore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지수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통해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금융상품의 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직관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적으로 확인 가능 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35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2CB39-D207-E25D-F7E6-7C226C87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5FD0B380-0731-B973-728A-A55D7845B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3203382" cy="78689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524D3-3B84-3EA1-B518-453CEFAC80E3}"/>
              </a:ext>
            </a:extLst>
          </p:cNvPr>
          <p:cNvSpPr txBox="1"/>
          <p:nvPr/>
        </p:nvSpPr>
        <p:spPr>
          <a:xfrm>
            <a:off x="8409709" y="5306290"/>
            <a:ext cx="479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kumimoji="1" lang="en-US" altLang="ko-Kore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전라북도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군산시에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우리은행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있는지 알고 싶다면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ko-Kore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60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879C4-F1D4-4B4A-4700-33D81C5B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AAEA520-F009-5F8C-12A9-A08D821A8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07680"/>
            <a:ext cx="12333702" cy="735676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B2CA3D-6B2D-E814-6C44-872CC7A20191}"/>
              </a:ext>
            </a:extLst>
          </p:cNvPr>
          <p:cNvSpPr txBox="1"/>
          <p:nvPr/>
        </p:nvSpPr>
        <p:spPr>
          <a:xfrm>
            <a:off x="3770014" y="4531496"/>
            <a:ext cx="479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lang="en-US" altLang="ko-Kore-KR" sz="2000" b="0" i="0" u="none" strike="noStrike" dirty="0">
              <a:solidFill>
                <a:srgbClr val="0F0F0F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ore-KR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원화를</a:t>
            </a:r>
            <a:r>
              <a:rPr lang="ko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외화로</a:t>
            </a:r>
            <a:r>
              <a:rPr lang="en-US" altLang="ko-KR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외화를 원화로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양방향으로 환산 가능한 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환율 계산기 </a:t>
            </a:r>
            <a:endParaRPr kumimoji="1"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00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39537-B069-B294-3858-7F1F35E0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9" name="내용 개체 틀 8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A0F5E52E-9076-64E4-B77A-BCE5EB8F3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66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4A28E4-5442-970D-EB42-DDE5CEA10697}"/>
              </a:ext>
            </a:extLst>
          </p:cNvPr>
          <p:cNvSpPr txBox="1"/>
          <p:nvPr/>
        </p:nvSpPr>
        <p:spPr>
          <a:xfrm>
            <a:off x="6913420" y="5211000"/>
            <a:ext cx="4354077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en-US" altLang="ko-Kore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FMTI</a:t>
            </a:r>
            <a:r>
              <a:rPr kumimoji="1"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ore-KR" altLang="en-US" sz="2000" b="0" i="0" u="none" strike="noStrike" dirty="0">
                <a:solidFill>
                  <a:srgbClr val="0F0F0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🍎</a:t>
            </a:r>
            <a:endParaRPr kumimoji="1" lang="en-US" altLang="ko-Kore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Financial Management Type Indicator</a:t>
            </a:r>
          </a:p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설문을 통해 자신의 금융 관리 성향 확인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18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3F9A4-3E77-13C8-06E0-1B871E91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 descr="스크린샷, 텍스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5B0D62B-B04D-B1FE-9D3D-EE976D0E6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9935" y="0"/>
            <a:ext cx="14371869" cy="6492875"/>
          </a:xfrm>
        </p:spPr>
      </p:pic>
    </p:spTree>
    <p:extLst>
      <p:ext uri="{BB962C8B-B14F-4D97-AF65-F5344CB8AC3E}">
        <p14:creationId xmlns:p14="http://schemas.microsoft.com/office/powerpoint/2010/main" val="222393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539</Words>
  <Application>Microsoft Office PowerPoint</Application>
  <PresentationFormat>와이드스크린</PresentationFormat>
  <Paragraphs>103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Apple SD Gothic Neo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🍎 팀원 정보 및 업무 분담내역</vt:lpstr>
      <vt:lpstr>🍎 설계 내용</vt:lpstr>
      <vt:lpstr>🍎 설계 내용</vt:lpstr>
      <vt:lpstr>🍎 설계 내용</vt:lpstr>
      <vt:lpstr>🍎 설계 내용</vt:lpstr>
      <vt:lpstr>🍎 금융 상품 추천 알고리즘에 대한 기술적 설명</vt:lpstr>
      <vt:lpstr>🍎 후기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cathy950720@gmail.com</dc:creator>
  <cp:lastModifiedBy>SSAFY</cp:lastModifiedBy>
  <cp:revision>15</cp:revision>
  <dcterms:created xsi:type="dcterms:W3CDTF">2023-11-24T01:52:44Z</dcterms:created>
  <dcterms:modified xsi:type="dcterms:W3CDTF">2023-11-24T05:20:06Z</dcterms:modified>
</cp:coreProperties>
</file>